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10" descr="Изображениешкола 11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3042" y="1428736"/>
            <a:ext cx="5915036" cy="4336361"/>
          </a:xfrm>
          <a:noFill/>
          <a:ln/>
        </p:spPr>
      </p:pic>
      <p:pic>
        <p:nvPicPr>
          <p:cNvPr id="8" name="Рисунок 7" descr="Изображениешкола 118"/>
          <p:cNvPicPr/>
          <p:nvPr/>
        </p:nvPicPr>
        <p:blipFill>
          <a:blip r:embed="rId3" cstate="print"/>
          <a:srcRect r="-4054" b="18807"/>
          <a:stretch>
            <a:fillRect/>
          </a:stretch>
        </p:blipFill>
        <p:spPr>
          <a:xfrm>
            <a:off x="1071538" y="1142984"/>
            <a:ext cx="7143800" cy="4714908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85794"/>
            <a:ext cx="8485258" cy="4776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Индира</dc:creator>
  <cp:lastModifiedBy>workstation 2</cp:lastModifiedBy>
  <cp:revision>4</cp:revision>
  <dcterms:created xsi:type="dcterms:W3CDTF">2013-12-05T15:53:48Z</dcterms:created>
  <dcterms:modified xsi:type="dcterms:W3CDTF">2014-01-31T10:36:59Z</dcterms:modified>
</cp:coreProperties>
</file>